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63" r:id="rId2"/>
    <p:sldId id="287" r:id="rId3"/>
    <p:sldId id="291" r:id="rId4"/>
    <p:sldId id="292" r:id="rId5"/>
    <p:sldId id="293" r:id="rId6"/>
    <p:sldId id="294" r:id="rId7"/>
    <p:sldId id="295" r:id="rId8"/>
    <p:sldId id="319" r:id="rId9"/>
    <p:sldId id="301" r:id="rId10"/>
    <p:sldId id="302" r:id="rId11"/>
    <p:sldId id="303" r:id="rId12"/>
    <p:sldId id="306" r:id="rId13"/>
    <p:sldId id="30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617" userDrawn="1">
          <p15:clr>
            <a:srgbClr val="A4A3A4"/>
          </p15:clr>
        </p15:guide>
        <p15:guide id="4" pos="4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0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78" y="486"/>
      </p:cViewPr>
      <p:guideLst>
        <p:guide orient="horz" pos="2183"/>
        <p:guide pos="3840"/>
        <p:guide pos="1617"/>
        <p:guide pos="46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157497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指针与</a:t>
            </a:r>
            <a:r>
              <a:rPr lang="zh-CN" altLang="en-US" sz="2400" kern="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函数（一）</a:t>
            </a:r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  <a:p>
            <a:endParaRPr lang="zh-CN" altLang="en-US" sz="2400" kern="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  <a:sym typeface="Arial" pitchFamily="34" charset="0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6.7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845167"/>
            <a:ext cx="66608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指针与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函数（一）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496432" y="2484712"/>
            <a:ext cx="92846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，已知有二维数组定义“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b[][3]={6, 12, 3, 7, 5, 8};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，则要通过函数调用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max(b, 2, 3)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中元素的最大值，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函数的定义形式如下：</a:t>
            </a:r>
            <a:endParaRPr lang="zh-CN" altLang="en-US" sz="20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992090" y="1955800"/>
            <a:ext cx="9999464" cy="2882530"/>
            <a:chOff x="4183290" y="2102906"/>
            <a:chExt cx="3915598" cy="368440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0507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1910887" y="1564745"/>
            <a:ext cx="9381509" cy="410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max(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(*p)[3],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row,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col)	//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也可以写为：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max(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p[][3],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row,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col)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j, m=p[0][0];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&lt;row;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(j=0; j&lt;col;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j++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(m&lt;p[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][j])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m=p[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][j];</a:t>
            </a: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return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m;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1358284" y="1278383"/>
            <a:ext cx="9934112" cy="4395179"/>
            <a:chOff x="4183290" y="2102906"/>
            <a:chExt cx="3910818" cy="3699133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9845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696882" y="736144"/>
            <a:ext cx="5622999" cy="724007"/>
            <a:chOff x="515938" y="1155664"/>
            <a:chExt cx="5622999" cy="724007"/>
          </a:xfrm>
          <a:noFill/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  <a:grpFill/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692767" y="1298614"/>
              <a:ext cx="5446170" cy="58105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）实参是字符串常量的首地址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181238" y="1782000"/>
            <a:ext cx="98295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定义一个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类型的指针变量来保存一个字符串常量的首地址。因此，如果函数调用时传入的某个实参是字符串常量的首地址，则相应的形参应是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类型的指针变量。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B66A9DA-946A-45F1-9DD1-830767369ABE}"/>
              </a:ext>
            </a:extLst>
          </p:cNvPr>
          <p:cNvSpPr/>
          <p:nvPr/>
        </p:nvSpPr>
        <p:spPr>
          <a:xfrm>
            <a:off x="2379995" y="4059521"/>
            <a:ext cx="78797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中，将形参定义为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型指针变量有两种写法：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*&lt;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char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&gt;[]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8776F29-72EF-4BA9-BE25-C13FA3C44AA0}"/>
              </a:ext>
            </a:extLst>
          </p:cNvPr>
          <p:cNvGrpSpPr/>
          <p:nvPr/>
        </p:nvGrpSpPr>
        <p:grpSpPr>
          <a:xfrm rot="10800000" flipH="1">
            <a:off x="1585230" y="3764440"/>
            <a:ext cx="9210177" cy="2936279"/>
            <a:chOff x="850263" y="1552756"/>
            <a:chExt cx="13416557" cy="487707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2E5AB2F-67A9-44A0-985A-2F45DE30BF81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43" name="任意多边形 3">
                <a:extLst>
                  <a:ext uri="{FF2B5EF4-FFF2-40B4-BE49-F238E27FC236}">
                    <a16:creationId xmlns:a16="http://schemas.microsoft.com/office/drawing/2014/main" id="{FA7396B4-97B7-4175-BB7F-85146E76DFD4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D6AC9B99-F3F7-46D3-A02D-116F001B9186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45" name="平行四边形 44">
                  <a:extLst>
                    <a:ext uri="{FF2B5EF4-FFF2-40B4-BE49-F238E27FC236}">
                      <a16:creationId xmlns:a16="http://schemas.microsoft.com/office/drawing/2014/main" id="{DFDBFDA7-13A6-41EA-8454-E60B58AA571C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6" name="平行四边形 45">
                  <a:extLst>
                    <a:ext uri="{FF2B5EF4-FFF2-40B4-BE49-F238E27FC236}">
                      <a16:creationId xmlns:a16="http://schemas.microsoft.com/office/drawing/2014/main" id="{B3ACB271-74E0-400D-83C8-F60C4E5F8698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7" name="平行四边形 46">
                  <a:extLst>
                    <a:ext uri="{FF2B5EF4-FFF2-40B4-BE49-F238E27FC236}">
                      <a16:creationId xmlns:a16="http://schemas.microsoft.com/office/drawing/2014/main" id="{29FF80C9-930B-4F49-BD1A-4B408D3FA7A3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6741D208-B150-4181-945D-8C10D580D572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439F4E7A-FCCB-4F59-8E92-417EA7B06AF4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FE934BEC-3900-4348-A633-6F61A52B0AD2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847195" y="1753539"/>
            <a:ext cx="10567563" cy="1831797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1356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496432" y="1136157"/>
            <a:ext cx="92846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当传入的实参是字符串常量首地址时，函数中指向该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字符串常量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的指针变量只能用于获取内存空间中的数据、而不能修改内存空间中的数据。例如，已知有函数调用“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Fun("my book!")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，则：</a:t>
            </a:r>
            <a:endParaRPr lang="zh-CN" altLang="en-US" sz="20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992090" y="792825"/>
            <a:ext cx="9999464" cy="2394258"/>
            <a:chOff x="4183290" y="2102906"/>
            <a:chExt cx="3915598" cy="368440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268602" y="5506371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1562227" y="3748491"/>
            <a:ext cx="933960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Fun(char *s)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// 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endParaRPr lang="en-US" altLang="zh-CN" sz="20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&lt;&lt;s[0]&lt;&lt;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正确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            //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错误：不能修改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所指向的字符串常量的内容</a:t>
            </a:r>
          </a:p>
          <a:p>
            <a:pPr>
              <a:lnSpc>
                <a:spcPct val="13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s[0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]='M';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//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错误：不能修改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所指向的字符串常量的内容</a:t>
            </a:r>
          </a:p>
          <a:p>
            <a:pPr>
              <a:lnSpc>
                <a:spcPct val="130000"/>
              </a:lnSpc>
            </a:pP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992089" y="3401583"/>
            <a:ext cx="10079731" cy="3363201"/>
            <a:chOff x="4183290" y="2102906"/>
            <a:chExt cx="3910818" cy="3699133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2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3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9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3275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696882" y="634643"/>
            <a:ext cx="5911736" cy="3416320"/>
            <a:chOff x="515938" y="1001660"/>
            <a:chExt cx="5911736" cy="3416320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01660"/>
              <a:ext cx="5446170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指针作为函数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参数</a:t>
              </a:r>
              <a:endPara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）实参是一维数组的首地址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lnSpc>
                  <a:spcPct val="150000"/>
                </a:lnSpc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181238" y="2209925"/>
            <a:ext cx="98295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指针作为函数参数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，是指函数调用时传入的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实参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是一维数组的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内存地址，而函数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形参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则是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同类型的指针变量。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B66A9DA-946A-45F1-9DD1-830767369ABE}"/>
              </a:ext>
            </a:extLst>
          </p:cNvPr>
          <p:cNvSpPr/>
          <p:nvPr/>
        </p:nvSpPr>
        <p:spPr>
          <a:xfrm>
            <a:off x="2406360" y="4088011"/>
            <a:ext cx="7879771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中，定义指针类型的形参变量有两种写法</a:t>
            </a: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*&lt;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&gt;[]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8776F29-72EF-4BA9-BE25-C13FA3C44AA0}"/>
              </a:ext>
            </a:extLst>
          </p:cNvPr>
          <p:cNvGrpSpPr/>
          <p:nvPr/>
        </p:nvGrpSpPr>
        <p:grpSpPr>
          <a:xfrm rot="10800000" flipH="1">
            <a:off x="1585230" y="3764440"/>
            <a:ext cx="9210177" cy="2936279"/>
            <a:chOff x="850263" y="1552756"/>
            <a:chExt cx="13416557" cy="487707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2E5AB2F-67A9-44A0-985A-2F45DE30BF81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43" name="任意多边形 3">
                <a:extLst>
                  <a:ext uri="{FF2B5EF4-FFF2-40B4-BE49-F238E27FC236}">
                    <a16:creationId xmlns:a16="http://schemas.microsoft.com/office/drawing/2014/main" id="{FA7396B4-97B7-4175-BB7F-85146E76DFD4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D6AC9B99-F3F7-46D3-A02D-116F001B9186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45" name="平行四边形 44">
                  <a:extLst>
                    <a:ext uri="{FF2B5EF4-FFF2-40B4-BE49-F238E27FC236}">
                      <a16:creationId xmlns:a16="http://schemas.microsoft.com/office/drawing/2014/main" id="{DFDBFDA7-13A6-41EA-8454-E60B58AA571C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6" name="平行四边形 45">
                  <a:extLst>
                    <a:ext uri="{FF2B5EF4-FFF2-40B4-BE49-F238E27FC236}">
                      <a16:creationId xmlns:a16="http://schemas.microsoft.com/office/drawing/2014/main" id="{B3ACB271-74E0-400D-83C8-F60C4E5F8698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7" name="平行四边形 46">
                  <a:extLst>
                    <a:ext uri="{FF2B5EF4-FFF2-40B4-BE49-F238E27FC236}">
                      <a16:creationId xmlns:a16="http://schemas.microsoft.com/office/drawing/2014/main" id="{29FF80C9-930B-4F49-BD1A-4B408D3FA7A3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6741D208-B150-4181-945D-8C10D580D572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439F4E7A-FCCB-4F59-8E92-417EA7B06AF4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FE934BEC-3900-4348-A633-6F61A52B0AD2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847195" y="2035591"/>
            <a:ext cx="10567563" cy="1549745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867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A9842419-62B5-47D9-9ACF-1D6FEA9063F0}"/>
              </a:ext>
            </a:extLst>
          </p:cNvPr>
          <p:cNvGrpSpPr/>
          <p:nvPr/>
        </p:nvGrpSpPr>
        <p:grpSpPr>
          <a:xfrm>
            <a:off x="719270" y="819734"/>
            <a:ext cx="6410726" cy="539885"/>
            <a:chOff x="-38340" y="1028702"/>
            <a:chExt cx="6410726" cy="53988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5F8A85C-E83C-4D78-9806-07B834909FE2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流程图: 手动输入 16">
              <a:extLst>
                <a:ext uri="{FF2B5EF4-FFF2-40B4-BE49-F238E27FC236}">
                  <a16:creationId xmlns:a16="http://schemas.microsoft.com/office/drawing/2014/main" id="{E48CFF89-700A-409F-AC56-02E5732FA5DF}"/>
                </a:ext>
              </a:extLst>
            </p:cNvPr>
            <p:cNvSpPr/>
            <p:nvPr/>
          </p:nvSpPr>
          <p:spPr>
            <a:xfrm rot="5400000">
              <a:off x="368106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1A82E33-3E21-4509-9215-CD98366F7803}"/>
                </a:ext>
              </a:extLst>
            </p:cNvPr>
            <p:cNvSpPr txBox="1"/>
            <p:nvPr/>
          </p:nvSpPr>
          <p:spPr>
            <a:xfrm>
              <a:off x="-38340" y="106781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666E233-DA09-472B-B429-BC2898E13DE7}"/>
                </a:ext>
              </a:extLst>
            </p:cNvPr>
            <p:cNvSpPr txBox="1"/>
            <p:nvPr/>
          </p:nvSpPr>
          <p:spPr>
            <a:xfrm>
              <a:off x="1261199" y="1058106"/>
              <a:ext cx="51111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编写一个函数，求数组元素的最大值</a:t>
              </a: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21AC545A-1DA5-41DC-8836-C6FF53647E3E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9F35F8DE-F9F2-44FA-85CC-EAB8896E58F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0113144-9B25-4195-9367-49D4AE5A31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8345F42-BE3D-4064-BCA0-9847121FDF32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054DE574-27F7-4AE5-AF70-2DF616378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4E22809-90D8-4E48-A426-71BB90D5DE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2452512" y="1788706"/>
            <a:ext cx="7952072" cy="4542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max(int p[], int size) 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也可以写为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:int max(int *p, int size)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m;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m=p[0];		  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先假设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p[0]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元素的值最大</a:t>
            </a:r>
          </a:p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for (i=1; i&lt;size; i++)							if (m&lt;p[i])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m=p[i];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m;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F3FB2F8-4543-4912-B1B5-CC1102B9798A}"/>
              </a:ext>
            </a:extLst>
          </p:cNvPr>
          <p:cNvGrpSpPr/>
          <p:nvPr/>
        </p:nvGrpSpPr>
        <p:grpSpPr>
          <a:xfrm rot="10800000" flipH="1">
            <a:off x="1506639" y="1540314"/>
            <a:ext cx="9210177" cy="4623759"/>
            <a:chOff x="894202" y="127079"/>
            <a:chExt cx="13416557" cy="652517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2691DFB-DA80-4BCF-B766-CB48FA0EA3C0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DE5FA71D-8238-49C5-8A22-90709E609BDB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2384E134-9ABE-4B99-A0B9-6C3BE958D44D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id="{B0004089-67E7-4F1D-B80B-7B67493B1EFE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id="{613E34F3-C55A-4165-8428-09F602EF18C6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A1CA8BE9-BB76-4959-92CE-0E9896D1216D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52ECA785-D35C-409C-858F-E9795250A12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A6F57D8C-B3AC-4AC7-B1BF-56E89A11643B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8DB17F7-AECB-4F8E-A1ED-880082C81E38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516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3240669" y="1315934"/>
            <a:ext cx="6428625" cy="4985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……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 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a[]={6,1,3,4,5,7,3,8}, m 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m = max( a,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sizeof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(a) /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sizeof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) 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最大值为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"&lt;&lt;m;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97CBE3B5-A409-4962-B260-35078F2D5FA2}"/>
              </a:ext>
            </a:extLst>
          </p:cNvPr>
          <p:cNvGrpSpPr/>
          <p:nvPr/>
        </p:nvGrpSpPr>
        <p:grpSpPr>
          <a:xfrm>
            <a:off x="2769066" y="1141685"/>
            <a:ext cx="6997504" cy="5043454"/>
            <a:chOff x="4183290" y="2102906"/>
            <a:chExt cx="3915598" cy="368440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3EA18109-83C5-4427-9C5E-A895202D4CC1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6E18DA07-856D-48E5-9AFA-80B1C121E7B6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4" name="矩形: 圆角 43">
                <a:extLst>
                  <a:ext uri="{FF2B5EF4-FFF2-40B4-BE49-F238E27FC236}">
                    <a16:creationId xmlns:a16="http://schemas.microsoft.com/office/drawing/2014/main" id="{876CF40F-4F4C-44B5-98EC-AD0F5C9AC23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79BD1F9F-07D2-4D20-894C-61E26534395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CB1AA214-7320-4F9B-9BF4-11113E4D254C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47" name="任意多边形 93">
                <a:extLst>
                  <a:ext uri="{FF2B5EF4-FFF2-40B4-BE49-F238E27FC236}">
                    <a16:creationId xmlns:a16="http://schemas.microsoft.com/office/drawing/2014/main" id="{087462FB-31BD-45E3-A26D-92911D31C02D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8208804-FFB0-4C4A-9D4E-AC32E1EF983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7C953D24-F707-4D8C-B340-94C79AA34731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B6175637-E389-45ED-9026-C7D6F0693B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7A21D4D-76CF-423D-8252-D9186250EF7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5310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357753" y="3300213"/>
            <a:ext cx="92846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如果函数调用时传入的某个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变量的首地址，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则相应的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形参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应是与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变量同类型的</a:t>
            </a:r>
            <a:r>
              <a:rPr lang="zh-CN" altLang="en-US" sz="2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指针变量</a:t>
            </a: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9C53026-966E-4CF8-960F-1342DF66ABC2}"/>
              </a:ext>
            </a:extLst>
          </p:cNvPr>
          <p:cNvGrpSpPr/>
          <p:nvPr/>
        </p:nvGrpSpPr>
        <p:grpSpPr>
          <a:xfrm>
            <a:off x="1017490" y="2902349"/>
            <a:ext cx="9999464" cy="1922674"/>
            <a:chOff x="4183290" y="2102906"/>
            <a:chExt cx="3915598" cy="3684403"/>
          </a:xfrm>
        </p:grpSpPr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FFB075A8-AA85-48DF-ABC9-AD884CFD97D6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56BFDEAF-EAC4-43C2-BB0F-9F002FE7A675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4" name="矩形: 圆角 33">
                <a:extLst>
                  <a:ext uri="{FF2B5EF4-FFF2-40B4-BE49-F238E27FC236}">
                    <a16:creationId xmlns:a16="http://schemas.microsoft.com/office/drawing/2014/main" id="{62088580-D494-465B-8491-203FF41D9D7D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55A411C6-0D3F-4355-8F19-44EE799C386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BE76E120-0EB8-42EB-B196-9BF37D9CD7E6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id="{CC7A23BD-D271-4E9B-A011-31C0634561DC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A31D7C6-D124-463C-A603-E62AE5BD2396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11189437-2E55-435A-9F15-E7E94ADE772B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412EEBF5-FB2D-497F-9E4D-34C8214E47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65E31369-C36B-42AE-9B90-C698C6C9AD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1017489" y="1089441"/>
            <a:ext cx="37513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实参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是变量的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首地址</a:t>
            </a:r>
          </a:p>
        </p:txBody>
      </p:sp>
    </p:spTree>
    <p:extLst>
      <p:ext uri="{BB962C8B-B14F-4D97-AF65-F5344CB8AC3E}">
        <p14:creationId xmlns:p14="http://schemas.microsoft.com/office/powerpoint/2010/main" val="195360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1821811" y="1668725"/>
            <a:ext cx="9043985" cy="5429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void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MaxMinSum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(int *p, int size, int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pMax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int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int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pMax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=p[0];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(i=1; i &lt; size ; i++)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pMax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 p[i])	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pMax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=p[i];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 p[i])	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pMin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=p[i];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*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+ p[i];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F3FB2F8-4543-4912-B1B5-CC1102B9798A}"/>
              </a:ext>
            </a:extLst>
          </p:cNvPr>
          <p:cNvGrpSpPr/>
          <p:nvPr/>
        </p:nvGrpSpPr>
        <p:grpSpPr>
          <a:xfrm rot="10800000" flipH="1">
            <a:off x="1208805" y="1575873"/>
            <a:ext cx="9588898" cy="5282126"/>
            <a:chOff x="894202" y="127079"/>
            <a:chExt cx="13416557" cy="6525171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B2691DFB-DA80-4BCF-B766-CB48FA0EA3C0}"/>
                </a:ext>
              </a:extLst>
            </p:cNvPr>
            <p:cNvGrpSpPr/>
            <p:nvPr/>
          </p:nvGrpSpPr>
          <p:grpSpPr>
            <a:xfrm>
              <a:off x="894202" y="127079"/>
              <a:ext cx="13416557" cy="6525171"/>
              <a:chOff x="894202" y="127079"/>
              <a:chExt cx="13416557" cy="6525171"/>
            </a:xfrm>
          </p:grpSpPr>
          <p:sp>
            <p:nvSpPr>
              <p:cNvPr id="30" name="任意多边形 3">
                <a:extLst>
                  <a:ext uri="{FF2B5EF4-FFF2-40B4-BE49-F238E27FC236}">
                    <a16:creationId xmlns:a16="http://schemas.microsoft.com/office/drawing/2014/main" id="{DE5FA71D-8238-49C5-8A22-90709E609BDB}"/>
                  </a:ext>
                </a:extLst>
              </p:cNvPr>
              <p:cNvSpPr/>
              <p:nvPr/>
            </p:nvSpPr>
            <p:spPr>
              <a:xfrm>
                <a:off x="894202" y="127079"/>
                <a:ext cx="13416557" cy="6525171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2384E134-9ABE-4B99-A0B9-6C3BE958D44D}"/>
                  </a:ext>
                </a:extLst>
              </p:cNvPr>
              <p:cNvGrpSpPr/>
              <p:nvPr/>
            </p:nvGrpSpPr>
            <p:grpSpPr>
              <a:xfrm flipH="1">
                <a:off x="11116151" y="206982"/>
                <a:ext cx="1573213" cy="303301"/>
                <a:chOff x="6149102" y="206295"/>
                <a:chExt cx="1547286" cy="303301"/>
              </a:xfrm>
            </p:grpSpPr>
            <p:sp>
              <p:nvSpPr>
                <p:cNvPr id="36" name="平行四边形 35">
                  <a:extLst>
                    <a:ext uri="{FF2B5EF4-FFF2-40B4-BE49-F238E27FC236}">
                      <a16:creationId xmlns:a16="http://schemas.microsoft.com/office/drawing/2014/main" id="{B0004089-67E7-4F1D-B80B-7B67493B1EFE}"/>
                    </a:ext>
                  </a:extLst>
                </p:cNvPr>
                <p:cNvSpPr/>
                <p:nvPr/>
              </p:nvSpPr>
              <p:spPr>
                <a:xfrm>
                  <a:off x="710548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7" name="平行四边形 36">
                  <a:extLst>
                    <a:ext uri="{FF2B5EF4-FFF2-40B4-BE49-F238E27FC236}">
                      <a16:creationId xmlns:a16="http://schemas.microsoft.com/office/drawing/2014/main" id="{613E34F3-C55A-4165-8428-09F602EF18C6}"/>
                    </a:ext>
                  </a:extLst>
                </p:cNvPr>
                <p:cNvSpPr/>
                <p:nvPr/>
              </p:nvSpPr>
              <p:spPr>
                <a:xfrm>
                  <a:off x="6633990" y="20629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8" name="平行四边形 37">
                  <a:extLst>
                    <a:ext uri="{FF2B5EF4-FFF2-40B4-BE49-F238E27FC236}">
                      <a16:creationId xmlns:a16="http://schemas.microsoft.com/office/drawing/2014/main" id="{A1CA8BE9-BB76-4959-92CE-0E9896D1216D}"/>
                    </a:ext>
                  </a:extLst>
                </p:cNvPr>
                <p:cNvSpPr/>
                <p:nvPr/>
              </p:nvSpPr>
              <p:spPr>
                <a:xfrm>
                  <a:off x="6149102" y="20629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52ECA785-D35C-409C-858F-E9795250A121}"/>
                </a:ext>
              </a:extLst>
            </p:cNvPr>
            <p:cNvSpPr/>
            <p:nvPr/>
          </p:nvSpPr>
          <p:spPr>
            <a:xfrm>
              <a:off x="1787177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7" name="平行四边形 26">
              <a:extLst>
                <a:ext uri="{FF2B5EF4-FFF2-40B4-BE49-F238E27FC236}">
                  <a16:creationId xmlns:a16="http://schemas.microsoft.com/office/drawing/2014/main" id="{A6F57D8C-B3AC-4AC7-B1BF-56E89A11643B}"/>
                </a:ext>
              </a:extLst>
            </p:cNvPr>
            <p:cNvSpPr/>
            <p:nvPr/>
          </p:nvSpPr>
          <p:spPr>
            <a:xfrm>
              <a:off x="2272065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58DB17F7-AECB-4F8E-A1ED-880082C81E38}"/>
                </a:ext>
              </a:extLst>
            </p:cNvPr>
            <p:cNvSpPr/>
            <p:nvPr/>
          </p:nvSpPr>
          <p:spPr>
            <a:xfrm>
              <a:off x="2743554" y="207661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14" name="组合 28">
            <a:extLst>
              <a:ext uri="{FF2B5EF4-FFF2-40B4-BE49-F238E27FC236}">
                <a16:creationId xmlns:a16="http://schemas.microsoft.com/office/drawing/2014/main" id="{05767CCB-42AB-4E2D-B1B8-EAB1ECA43B21}"/>
              </a:ext>
            </a:extLst>
          </p:cNvPr>
          <p:cNvGrpSpPr/>
          <p:nvPr/>
        </p:nvGrpSpPr>
        <p:grpSpPr>
          <a:xfrm>
            <a:off x="762817" y="903563"/>
            <a:ext cx="10342445" cy="539885"/>
            <a:chOff x="-3075961" y="1018972"/>
            <a:chExt cx="10342445" cy="539885"/>
          </a:xfrm>
        </p:grpSpPr>
        <p:sp>
          <p:nvSpPr>
            <p:cNvPr id="15" name="矩形 29">
              <a:extLst>
                <a:ext uri="{FF2B5EF4-FFF2-40B4-BE49-F238E27FC236}">
                  <a16:creationId xmlns:a16="http://schemas.microsoft.com/office/drawing/2014/main" id="{057596B3-6C58-4CDD-91F6-AF431A837702}"/>
                </a:ext>
              </a:extLst>
            </p:cNvPr>
            <p:cNvSpPr/>
            <p:nvPr/>
          </p:nvSpPr>
          <p:spPr>
            <a:xfrm>
              <a:off x="-2631363" y="1070043"/>
              <a:ext cx="8915432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流程图: 手动输入 41">
              <a:extLst>
                <a:ext uri="{FF2B5EF4-FFF2-40B4-BE49-F238E27FC236}">
                  <a16:creationId xmlns:a16="http://schemas.microsoft.com/office/drawing/2014/main" id="{22BB811F-C372-4911-BEE1-3B8864E68244}"/>
                </a:ext>
              </a:extLst>
            </p:cNvPr>
            <p:cNvSpPr/>
            <p:nvPr/>
          </p:nvSpPr>
          <p:spPr>
            <a:xfrm rot="5400000">
              <a:off x="-2689985" y="63299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42">
              <a:extLst>
                <a:ext uri="{FF2B5EF4-FFF2-40B4-BE49-F238E27FC236}">
                  <a16:creationId xmlns:a16="http://schemas.microsoft.com/office/drawing/2014/main" id="{A70E9174-C14D-4CE3-8570-F13A18B49E3E}"/>
                </a:ext>
              </a:extLst>
            </p:cNvPr>
            <p:cNvSpPr txBox="1"/>
            <p:nvPr/>
          </p:nvSpPr>
          <p:spPr>
            <a:xfrm>
              <a:off x="-3054562" y="1063302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文本框 43">
              <a:extLst>
                <a:ext uri="{FF2B5EF4-FFF2-40B4-BE49-F238E27FC236}">
                  <a16:creationId xmlns:a16="http://schemas.microsoft.com/office/drawing/2014/main" id="{2C72C983-29FF-4AC5-BE04-0F72AEA30A5B}"/>
                </a:ext>
              </a:extLst>
            </p:cNvPr>
            <p:cNvSpPr txBox="1"/>
            <p:nvPr/>
          </p:nvSpPr>
          <p:spPr>
            <a:xfrm>
              <a:off x="-1748528" y="1066341"/>
              <a:ext cx="90150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编写一个函数，同时求数组元素的最大值、最小值和总和。</a:t>
              </a:r>
            </a:p>
          </p:txBody>
        </p:sp>
        <p:grpSp>
          <p:nvGrpSpPr>
            <p:cNvPr id="19" name="组合 44">
              <a:extLst>
                <a:ext uri="{FF2B5EF4-FFF2-40B4-BE49-F238E27FC236}">
                  <a16:creationId xmlns:a16="http://schemas.microsoft.com/office/drawing/2014/main" id="{3667F9C9-2A01-429B-918A-014317B03835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28" name="直接连接符 48">
                <a:extLst>
                  <a:ext uri="{FF2B5EF4-FFF2-40B4-BE49-F238E27FC236}">
                    <a16:creationId xmlns:a16="http://schemas.microsoft.com/office/drawing/2014/main" id="{0B0A999E-4DA3-407C-ADC8-3739A9F25B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49">
                <a:extLst>
                  <a:ext uri="{FF2B5EF4-FFF2-40B4-BE49-F238E27FC236}">
                    <a16:creationId xmlns:a16="http://schemas.microsoft.com/office/drawing/2014/main" id="{014B7EBA-23A5-4079-9F21-3413BCA2D6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45">
              <a:extLst>
                <a:ext uri="{FF2B5EF4-FFF2-40B4-BE49-F238E27FC236}">
                  <a16:creationId xmlns:a16="http://schemas.microsoft.com/office/drawing/2014/main" id="{214B2D58-1105-4515-A88B-6A810420910A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21" name="直接连接符 46">
                <a:extLst>
                  <a:ext uri="{FF2B5EF4-FFF2-40B4-BE49-F238E27FC236}">
                    <a16:creationId xmlns:a16="http://schemas.microsoft.com/office/drawing/2014/main" id="{87E06763-9FAC-4442-AC8F-4945A3D5B4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47">
                <a:extLst>
                  <a:ext uri="{FF2B5EF4-FFF2-40B4-BE49-F238E27FC236}">
                    <a16:creationId xmlns:a16="http://schemas.microsoft.com/office/drawing/2014/main" id="{5B68C667-6EE7-45F3-92F7-257991EE90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1785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3004482" y="2875774"/>
            <a:ext cx="7952072" cy="48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542925">
              <a:lnSpc>
                <a:spcPct val="150000"/>
              </a:lnSpc>
              <a:spcBef>
                <a:spcPts val="600"/>
              </a:spcBef>
              <a:buClr>
                <a:srgbClr val="7030A0"/>
              </a:buClr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766FC93-1127-49A8-BBB2-8E4734699C14}"/>
              </a:ext>
            </a:extLst>
          </p:cNvPr>
          <p:cNvSpPr/>
          <p:nvPr/>
        </p:nvSpPr>
        <p:spPr>
          <a:xfrm>
            <a:off x="3101961" y="928730"/>
            <a:ext cx="6567333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a[]={6, 12, 3, 7, 5};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max, min, sum;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MaxMinSum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(a, 5, &amp;max, &amp;min, &amp;sum);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最大值为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"&lt;&lt;max&lt;&lt;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最小值为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"&lt;&lt;min&lt;&lt;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总和为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"&lt;&lt;sum&lt;&lt;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return 0;</a:t>
            </a:r>
          </a:p>
          <a:p>
            <a:pPr>
              <a:lnSpc>
                <a:spcPct val="13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4F26302-9F18-4F2B-9112-D4F44959BF34}"/>
              </a:ext>
            </a:extLst>
          </p:cNvPr>
          <p:cNvGrpSpPr/>
          <p:nvPr/>
        </p:nvGrpSpPr>
        <p:grpSpPr>
          <a:xfrm>
            <a:off x="2190182" y="770987"/>
            <a:ext cx="8141949" cy="5458754"/>
            <a:chOff x="4183290" y="2102906"/>
            <a:chExt cx="3910818" cy="3699133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09F47EA-AA2F-44BC-856D-6458E8DFC587}"/>
                </a:ext>
              </a:extLst>
            </p:cNvPr>
            <p:cNvGrpSpPr/>
            <p:nvPr/>
          </p:nvGrpSpPr>
          <p:grpSpPr>
            <a:xfrm>
              <a:off x="4183290" y="2102906"/>
              <a:ext cx="3910818" cy="3699133"/>
              <a:chOff x="4183290" y="2102906"/>
              <a:chExt cx="3910818" cy="3699133"/>
            </a:xfrm>
          </p:grpSpPr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FBD3DEB4-E0DB-433C-A703-0FB68EF5B700}"/>
                  </a:ext>
                </a:extLst>
              </p:cNvPr>
              <p:cNvSpPr/>
              <p:nvPr/>
            </p:nvSpPr>
            <p:spPr>
              <a:xfrm flipH="1" flipV="1">
                <a:off x="7883498" y="5484994"/>
                <a:ext cx="20079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6" name="矩形: 圆角 25">
                <a:extLst>
                  <a:ext uri="{FF2B5EF4-FFF2-40B4-BE49-F238E27FC236}">
                    <a16:creationId xmlns:a16="http://schemas.microsoft.com/office/drawing/2014/main" id="{F4101A50-6063-45BF-BD1C-D1A4114F151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94676C9D-AB79-44A3-B125-8FD332907579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99A9693E-DADC-43ED-8FC7-0E0EBDB1129B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id="{9746D2CC-AA36-4CB3-8869-2110654B08DE}"/>
                  </a:ext>
                </a:extLst>
              </p:cNvPr>
              <p:cNvSpPr/>
              <p:nvPr/>
            </p:nvSpPr>
            <p:spPr>
              <a:xfrm rot="5400000" flipH="1" flipV="1">
                <a:off x="4162820" y="5515436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8F603E02-AC65-4443-9795-6974B5CD21D5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9273316-00FF-4F59-891C-CAC0452BDB8E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6FEC8CE8-30C2-4E9F-9885-1730BC2B70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2412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4411951-0A44-464E-9875-FBEE9C9D1A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58312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199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0D6996B3-96D0-42F9-A5BB-3E946CD1470F}"/>
              </a:ext>
            </a:extLst>
          </p:cNvPr>
          <p:cNvGrpSpPr/>
          <p:nvPr/>
        </p:nvGrpSpPr>
        <p:grpSpPr>
          <a:xfrm>
            <a:off x="4045492" y="1662699"/>
            <a:ext cx="5893123" cy="4978357"/>
            <a:chOff x="3756715" y="1662700"/>
            <a:chExt cx="5510383" cy="461673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9D7F8156-4ADB-4050-A9F5-583460E7FC4D}"/>
                </a:ext>
              </a:extLst>
            </p:cNvPr>
            <p:cNvGrpSpPr/>
            <p:nvPr/>
          </p:nvGrpSpPr>
          <p:grpSpPr>
            <a:xfrm>
              <a:off x="3756715" y="1662700"/>
              <a:ext cx="4267798" cy="4616736"/>
              <a:chOff x="3790524" y="1471327"/>
              <a:chExt cx="4537927" cy="4908952"/>
            </a:xfrm>
          </p:grpSpPr>
          <p:pic>
            <p:nvPicPr>
              <p:cNvPr id="28" name="Picture 2">
                <a:extLst>
                  <a:ext uri="{FF2B5EF4-FFF2-40B4-BE49-F238E27FC236}">
                    <a16:creationId xmlns:a16="http://schemas.microsoft.com/office/drawing/2014/main" id="{7949A683-6AA7-4CEC-BC5A-96EB9D44BF0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3790524" y="1471327"/>
                <a:ext cx="4537927" cy="49089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" name="文本框 1">
                <a:extLst>
                  <a:ext uri="{FF2B5EF4-FFF2-40B4-BE49-F238E27FC236}">
                    <a16:creationId xmlns:a16="http://schemas.microsoft.com/office/drawing/2014/main" id="{7D24D679-62D3-49A0-8D5F-80FF59E33E2E}"/>
                  </a:ext>
                </a:extLst>
              </p:cNvPr>
              <p:cNvSpPr txBox="1"/>
              <p:nvPr/>
            </p:nvSpPr>
            <p:spPr>
              <a:xfrm>
                <a:off x="4769725" y="1748739"/>
                <a:ext cx="248516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MaxMinSum</a:t>
                </a:r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()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函数中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pMax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pMin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     </a:t>
                </a:r>
                <a:r>
                  <a:rPr lang="en-US" altLang="zh-CN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pSum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F86D60E8-71AA-4044-A4E2-95528249DE63}"/>
                  </a:ext>
                </a:extLst>
              </p:cNvPr>
              <p:cNvSpPr txBox="1"/>
              <p:nvPr/>
            </p:nvSpPr>
            <p:spPr>
              <a:xfrm>
                <a:off x="5095547" y="3205460"/>
                <a:ext cx="24851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main()</a:t>
                </a:r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函数中</a:t>
                </a:r>
                <a:endPara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384E6751-E527-4713-8F72-DB09ECDD07A1}"/>
                  </a:ext>
                </a:extLst>
              </p:cNvPr>
              <p:cNvSpPr txBox="1"/>
              <p:nvPr/>
            </p:nvSpPr>
            <p:spPr>
              <a:xfrm>
                <a:off x="4286251" y="3724961"/>
                <a:ext cx="24851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sum</a:t>
                </a: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F49038FC-A547-4BA8-A7FC-A1E4D29ED076}"/>
                  </a:ext>
                </a:extLst>
              </p:cNvPr>
              <p:cNvSpPr txBox="1"/>
              <p:nvPr/>
            </p:nvSpPr>
            <p:spPr>
              <a:xfrm>
                <a:off x="5528835" y="4094293"/>
                <a:ext cx="24851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min</a:t>
                </a:r>
              </a:p>
            </p:txBody>
          </p:sp>
        </p:grp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8E66FBB8-6484-461D-8076-D0E3A9E5E2CC}"/>
                </a:ext>
              </a:extLst>
            </p:cNvPr>
            <p:cNvSpPr txBox="1"/>
            <p:nvPr/>
          </p:nvSpPr>
          <p:spPr>
            <a:xfrm>
              <a:off x="6781929" y="4471168"/>
              <a:ext cx="2485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max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04A1A8D-24EA-4023-B6AC-3890EDD34640}"/>
              </a:ext>
            </a:extLst>
          </p:cNvPr>
          <p:cNvGrpSpPr/>
          <p:nvPr/>
        </p:nvGrpSpPr>
        <p:grpSpPr>
          <a:xfrm>
            <a:off x="3145234" y="1491087"/>
            <a:ext cx="6121863" cy="5162632"/>
            <a:chOff x="4183290" y="2102906"/>
            <a:chExt cx="3915598" cy="3684403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0ACE3EEA-0C9D-49E5-A2B0-D7E6B6CBBB63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27" name="任意多边形 93">
                <a:extLst>
                  <a:ext uri="{FF2B5EF4-FFF2-40B4-BE49-F238E27FC236}">
                    <a16:creationId xmlns:a16="http://schemas.microsoft.com/office/drawing/2014/main" id="{49D8168E-780B-410F-B181-940515082F1B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5269B80D-9F75-40BC-AC4C-8ACA5618EF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id="{0FBAA3E3-06AB-4889-AA15-32B9878982C8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5" name="任意多边形 93">
                <a:extLst>
                  <a:ext uri="{FF2B5EF4-FFF2-40B4-BE49-F238E27FC236}">
                    <a16:creationId xmlns:a16="http://schemas.microsoft.com/office/drawing/2014/main" id="{DE1B6F10-D42E-4AEF-AB57-3486006118FE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36" name="任意多边形 93">
                <a:extLst>
                  <a:ext uri="{FF2B5EF4-FFF2-40B4-BE49-F238E27FC236}">
                    <a16:creationId xmlns:a16="http://schemas.microsoft.com/office/drawing/2014/main" id="{EEDA30D9-89EB-4894-8F98-E50201FC7E7E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204104F2-635D-47E6-9A12-632C4D4BFD41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9FF91198-1841-4825-98D9-4681B1C2ADDF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D49DD14D-D896-4378-B11B-174325A3AA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E4DE5498-4629-4DFB-AA4A-9F3D5E9FE3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/>
          <p:cNvSpPr/>
          <p:nvPr/>
        </p:nvSpPr>
        <p:spPr>
          <a:xfrm>
            <a:off x="960501" y="851329"/>
            <a:ext cx="7879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程序执行过程中指针（形参）和变量地址（实参）的关系</a:t>
            </a:r>
          </a:p>
        </p:txBody>
      </p:sp>
    </p:spTree>
    <p:extLst>
      <p:ext uri="{BB962C8B-B14F-4D97-AF65-F5344CB8AC3E}">
        <p14:creationId xmlns:p14="http://schemas.microsoft.com/office/powerpoint/2010/main" val="927798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696882" y="736144"/>
            <a:ext cx="5622999" cy="724007"/>
            <a:chOff x="515938" y="1155664"/>
            <a:chExt cx="5622999" cy="724007"/>
          </a:xfrm>
          <a:noFill/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  <a:grpFill/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692767" y="1298614"/>
              <a:ext cx="5446170" cy="58105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）实参是二维数组的首地址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B880CB-B5FD-436B-A6E2-B6B5F0CEC9F0}"/>
              </a:ext>
            </a:extLst>
          </p:cNvPr>
          <p:cNvSpPr/>
          <p:nvPr/>
        </p:nvSpPr>
        <p:spPr>
          <a:xfrm>
            <a:off x="1181238" y="1782000"/>
            <a:ext cx="98295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定义一个指向行的指针变量来保存一个二维数组的首地址。因此，如果函数调用时传入的某个实参是二维数组的首地址，则相应的形参应是与二维数组同类型的指向行的指针变量。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2B66A9DA-946A-45F1-9DD1-830767369ABE}"/>
              </a:ext>
            </a:extLst>
          </p:cNvPr>
          <p:cNvSpPr/>
          <p:nvPr/>
        </p:nvSpPr>
        <p:spPr>
          <a:xfrm>
            <a:off x="2379995" y="4059521"/>
            <a:ext cx="7879771" cy="2242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中，将形参定义为指向行的指针变量有两种写法：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(*&lt;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&gt;)[&lt;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行长度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&gt;]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&gt;[][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行长度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</a:t>
            </a: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F8776F29-72EF-4BA9-BE25-C13FA3C44AA0}"/>
              </a:ext>
            </a:extLst>
          </p:cNvPr>
          <p:cNvGrpSpPr/>
          <p:nvPr/>
        </p:nvGrpSpPr>
        <p:grpSpPr>
          <a:xfrm rot="10800000" flipH="1">
            <a:off x="1585230" y="3764440"/>
            <a:ext cx="9210177" cy="2936279"/>
            <a:chOff x="850263" y="1552756"/>
            <a:chExt cx="13416557" cy="487707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2E5AB2F-67A9-44A0-985A-2F45DE30BF81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43" name="任意多边形 3">
                <a:extLst>
                  <a:ext uri="{FF2B5EF4-FFF2-40B4-BE49-F238E27FC236}">
                    <a16:creationId xmlns:a16="http://schemas.microsoft.com/office/drawing/2014/main" id="{FA7396B4-97B7-4175-BB7F-85146E76DFD4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D6AC9B99-F3F7-46D3-A02D-116F001B9186}"/>
                  </a:ext>
                </a:extLst>
              </p:cNvPr>
              <p:cNvGrpSpPr/>
              <p:nvPr/>
            </p:nvGrpSpPr>
            <p:grpSpPr>
              <a:xfrm flipH="1">
                <a:off x="11116151" y="1613602"/>
                <a:ext cx="1573213" cy="303301"/>
                <a:chOff x="6149102" y="1612915"/>
                <a:chExt cx="1547286" cy="303301"/>
              </a:xfrm>
            </p:grpSpPr>
            <p:sp>
              <p:nvSpPr>
                <p:cNvPr id="45" name="平行四边形 44">
                  <a:extLst>
                    <a:ext uri="{FF2B5EF4-FFF2-40B4-BE49-F238E27FC236}">
                      <a16:creationId xmlns:a16="http://schemas.microsoft.com/office/drawing/2014/main" id="{DFDBFDA7-13A6-41EA-8454-E60B58AA571C}"/>
                    </a:ext>
                  </a:extLst>
                </p:cNvPr>
                <p:cNvSpPr/>
                <p:nvPr/>
              </p:nvSpPr>
              <p:spPr>
                <a:xfrm>
                  <a:off x="710548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6" name="平行四边形 45">
                  <a:extLst>
                    <a:ext uri="{FF2B5EF4-FFF2-40B4-BE49-F238E27FC236}">
                      <a16:creationId xmlns:a16="http://schemas.microsoft.com/office/drawing/2014/main" id="{B3ACB271-74E0-400D-83C8-F60C4E5F8698}"/>
                    </a:ext>
                  </a:extLst>
                </p:cNvPr>
                <p:cNvSpPr/>
                <p:nvPr/>
              </p:nvSpPr>
              <p:spPr>
                <a:xfrm>
                  <a:off x="6633990" y="1612915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47" name="平行四边形 46">
                  <a:extLst>
                    <a:ext uri="{FF2B5EF4-FFF2-40B4-BE49-F238E27FC236}">
                      <a16:creationId xmlns:a16="http://schemas.microsoft.com/office/drawing/2014/main" id="{29FF80C9-930B-4F49-BD1A-4B408D3FA7A3}"/>
                    </a:ext>
                  </a:extLst>
                </p:cNvPr>
                <p:cNvSpPr/>
                <p:nvPr/>
              </p:nvSpPr>
              <p:spPr>
                <a:xfrm>
                  <a:off x="6149102" y="1612915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9" name="平行四边形 28">
              <a:extLst>
                <a:ext uri="{FF2B5EF4-FFF2-40B4-BE49-F238E27FC236}">
                  <a16:creationId xmlns:a16="http://schemas.microsoft.com/office/drawing/2014/main" id="{6741D208-B150-4181-945D-8C10D580D572}"/>
                </a:ext>
              </a:extLst>
            </p:cNvPr>
            <p:cNvSpPr/>
            <p:nvPr/>
          </p:nvSpPr>
          <p:spPr>
            <a:xfrm>
              <a:off x="1787177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30" name="平行四边形 29">
              <a:extLst>
                <a:ext uri="{FF2B5EF4-FFF2-40B4-BE49-F238E27FC236}">
                  <a16:creationId xmlns:a16="http://schemas.microsoft.com/office/drawing/2014/main" id="{439F4E7A-FCCB-4F59-8E92-417EA7B06AF4}"/>
                </a:ext>
              </a:extLst>
            </p:cNvPr>
            <p:cNvSpPr/>
            <p:nvPr/>
          </p:nvSpPr>
          <p:spPr>
            <a:xfrm>
              <a:off x="2272064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42" name="平行四边形 41">
              <a:extLst>
                <a:ext uri="{FF2B5EF4-FFF2-40B4-BE49-F238E27FC236}">
                  <a16:creationId xmlns:a16="http://schemas.microsoft.com/office/drawing/2014/main" id="{FE934BEC-3900-4348-A633-6F61A52B0AD2}"/>
                </a:ext>
              </a:extLst>
            </p:cNvPr>
            <p:cNvSpPr/>
            <p:nvPr/>
          </p:nvSpPr>
          <p:spPr>
            <a:xfrm>
              <a:off x="2743553" y="1614289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CA04B693-BC25-4260-9044-D84B00EC7329}"/>
              </a:ext>
            </a:extLst>
          </p:cNvPr>
          <p:cNvGrpSpPr/>
          <p:nvPr/>
        </p:nvGrpSpPr>
        <p:grpSpPr>
          <a:xfrm>
            <a:off x="847195" y="1753539"/>
            <a:ext cx="10567563" cy="1831797"/>
            <a:chOff x="4183290" y="2102906"/>
            <a:chExt cx="3915598" cy="3684403"/>
          </a:xfrm>
        </p:grpSpPr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BC4271BD-7FB2-4905-9F19-1EDE2B5C3F3F}"/>
                </a:ext>
              </a:extLst>
            </p:cNvPr>
            <p:cNvGrpSpPr/>
            <p:nvPr/>
          </p:nvGrpSpPr>
          <p:grpSpPr>
            <a:xfrm>
              <a:off x="4183290" y="2102906"/>
              <a:ext cx="3915598" cy="3675367"/>
              <a:chOff x="4183290" y="2102906"/>
              <a:chExt cx="3915598" cy="3675367"/>
            </a:xfrm>
          </p:grpSpPr>
          <p:sp>
            <p:nvSpPr>
              <p:cNvPr id="73" name="任意多边形 93">
                <a:extLst>
                  <a:ext uri="{FF2B5EF4-FFF2-40B4-BE49-F238E27FC236}">
                    <a16:creationId xmlns:a16="http://schemas.microsoft.com/office/drawing/2014/main" id="{57CA154A-6145-4EC4-B51D-7CA4DBCBD41A}"/>
                  </a:ext>
                </a:extLst>
              </p:cNvPr>
              <p:cNvSpPr/>
              <p:nvPr/>
            </p:nvSpPr>
            <p:spPr>
              <a:xfrm flipH="1" flipV="1">
                <a:off x="7872901" y="5461228"/>
                <a:ext cx="225987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876931E6-F5CC-4ADE-AA07-8F709C8BECA5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0C19848F-187B-4A9A-8FC7-FEE997C1B1FE}"/>
                  </a:ext>
                </a:extLst>
              </p:cNvPr>
              <p:cNvSpPr/>
              <p:nvPr/>
            </p:nvSpPr>
            <p:spPr>
              <a:xfrm rot="16200000" flipH="1" flipV="1">
                <a:off x="7822592" y="2177788"/>
                <a:ext cx="321825" cy="221207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EF071867-C0DC-4159-9EE2-364DF1250B3A}"/>
                  </a:ext>
                </a:extLst>
              </p:cNvPr>
              <p:cNvSpPr/>
              <p:nvPr/>
            </p:nvSpPr>
            <p:spPr>
              <a:xfrm rot="10800000" flipH="1" flipV="1">
                <a:off x="4183290" y="2102906"/>
                <a:ext cx="221207" cy="32182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sp>
            <p:nvSpPr>
              <p:cNvPr id="77" name="任意多边形 93">
                <a:extLst>
                  <a:ext uri="{FF2B5EF4-FFF2-40B4-BE49-F238E27FC236}">
                    <a16:creationId xmlns:a16="http://schemas.microsoft.com/office/drawing/2014/main" id="{E0DECBC4-41EC-462E-A49F-BD02DB395331}"/>
                  </a:ext>
                </a:extLst>
              </p:cNvPr>
              <p:cNvSpPr/>
              <p:nvPr/>
            </p:nvSpPr>
            <p:spPr>
              <a:xfrm rot="5400000" flipH="1" flipV="1">
                <a:off x="4153092" y="5491670"/>
                <a:ext cx="321825" cy="251380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B63BA88A-3F4F-4E4A-BE8A-05BA43F71310}"/>
                </a:ext>
              </a:extLst>
            </p:cNvPr>
            <p:cNvCxnSpPr>
              <a:cxnSpLocks/>
            </p:cNvCxnSpPr>
            <p:nvPr/>
          </p:nvCxnSpPr>
          <p:spPr>
            <a:xfrm>
              <a:off x="4470993" y="2134445"/>
              <a:ext cx="3363764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60C6B553-41A1-49F1-8650-325C6CC7EEF6}"/>
                </a:ext>
              </a:extLst>
            </p:cNvPr>
            <p:cNvCxnSpPr>
              <a:cxnSpLocks/>
            </p:cNvCxnSpPr>
            <p:nvPr/>
          </p:nvCxnSpPr>
          <p:spPr>
            <a:xfrm>
              <a:off x="4513552" y="5787309"/>
              <a:ext cx="3321205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5BF94CA5-158E-431A-B177-C2E713AB20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791B3705-7904-4492-BB15-E07946D39AE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8784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550</Words>
  <Application>Microsoft Office PowerPoint</Application>
  <PresentationFormat>宽屏</PresentationFormat>
  <Paragraphs>93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等线</vt:lpstr>
      <vt:lpstr>等线 Light</vt:lpstr>
      <vt:lpstr>宋体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95</cp:revision>
  <dcterms:created xsi:type="dcterms:W3CDTF">2018-07-20T07:37:48Z</dcterms:created>
  <dcterms:modified xsi:type="dcterms:W3CDTF">2018-08-01T11:01:09Z</dcterms:modified>
</cp:coreProperties>
</file>

<file path=docProps/thumbnail.jpeg>
</file>